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0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0BF05-9BCD-420D-9F73-598CEC543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7DA837-16B8-491B-BA2C-92B285506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1B6506-CD1B-4B2E-956D-F37BEF0AB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9D5357-8161-4853-B8BD-DA3541E1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FF056D-ACC6-4EA7-96D7-882D80FD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2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4F8C2-B1C4-4D31-A8A5-2C71771D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84E522-4185-4979-8BFE-05B4A4860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7D1A99-09F5-462C-B412-020D4972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35700A-455C-46D8-9D02-05B7404E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387325-9A15-40C5-832B-3021D43B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14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19954AE-8C4F-4B23-A31B-96A49EC13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2CBC1A-A879-4F5E-BDE4-962D75565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F01777-97AF-4321-92E0-F4D6559B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B6FC56-256F-41D7-BB35-33EE25DA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D02547-C4F9-4283-A57F-907A39EC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45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FFF01-8A28-41EF-BD3A-2BF80222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55EF9-7DE1-4C55-9DD1-2CA2CDBC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FF3FB5-2E92-401D-8628-E0BBFC26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BA5BBA-1F8E-42A6-854A-048F9984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3FA647-390C-49BC-A90C-39898D64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34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DF828-6805-4D5B-BFE8-CB230490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0471D-EEEA-40FD-B60E-43BBA49B4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4A9231-1040-4E22-A362-7379E838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9A9FAA-2115-4A2F-8C31-96FFCC9BE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4ED1C6-832F-4110-B78F-BB8C23AC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8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43725-E35A-4BB8-BCA5-90622BA9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9C135C-AB9A-4363-A41E-82F2B648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0F9042-56AF-4C4A-B66D-56B1EA3E9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59ECF-D332-41CA-83BA-ACC8581E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FDDFF7-18C8-4EC7-9332-C156AE289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856B82-0404-4BA1-85CE-34E0D84A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0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FD145-679E-4CB6-8CF7-E5ED657C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FEE30C-B4D3-41AF-9493-B2D0D04AF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2AC49B-9EC7-4BA0-B1AD-0C3242476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2327D7-06C7-4A8C-91FA-EC97E01B6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E82147-02FE-4510-8884-D0FADBBAB2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C84553-CC6F-40A6-BDA7-CDA4A689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CEAD00-2147-40FD-B20D-46AFC9B4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E1B19B-F8F8-446E-8676-5F685DCA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02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2E358-24FA-4239-B21F-3402B1F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873061-F669-40CC-BE5E-062A0648C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90F0E6-39F5-45F8-90A5-76E88565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BCCF85-AA9E-4253-93B0-9E4DC6B6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4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ECF437-C4E3-4D42-ABD4-9F85B8FE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93A923-5D50-4D71-BD18-6B318AA47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16A80F-A388-4389-85DA-B72FA6F1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84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AB210-ACFD-43BB-B640-FBC27810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F3104-F174-4BBA-85BB-6D6BCC34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5FFB55-17FB-40D7-81C5-337345ADD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DB80DD-EC8B-4C3E-9511-E78204C8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C9B9DD-3A09-4308-9C89-B566196A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ADFC31-BF25-484C-8D6E-16216EA4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41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5C4A6-0B37-45AE-B2B3-4A497F32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6A90A1-ABE2-4DC7-84BF-31FA48496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5F6AB1-5665-4CDE-89C0-0680C249D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9A0998-7043-4FBF-B244-85661B8B3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8DE965-474A-4ECD-B2A3-3165F5A49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78B6F7-BE88-42BA-A9A9-5BD54F7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62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034582-D105-4F4C-9994-FEE926F4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6CFC3-07D1-4C9D-9EC9-D6DA7EC23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538786-56DD-4C99-9BF7-DC0C7FF56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D5AF2-C3C9-449F-8020-541669A01A2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BAB2DA-438A-46B4-BA4D-E42F1D939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F88C7C-36AB-4BD4-85A3-9BA630449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FACCF-D6CA-4E7A-918F-5E52C14C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photofuni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881A8-4B86-402E-8B1A-07AD55F5D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综合作业四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AF6132-9C03-48DF-802D-9C2B49BB9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截止日期：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8765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CC48B-4EB8-4B41-B52D-6DE95861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CA3F2-A891-4944-B75A-A3E4EC38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本次</a:t>
            </a:r>
            <a:r>
              <a:rPr lang="zh-CN" altLang="en-US" dirty="0"/>
              <a:t>大</a:t>
            </a:r>
            <a:r>
              <a:rPr lang="zh-CN" altLang="zh-CN" dirty="0"/>
              <a:t>作业考察</a:t>
            </a:r>
            <a:r>
              <a:rPr lang="zh-CN" altLang="zh-CN" b="1" dirty="0"/>
              <a:t>语义分割、图像变形、风格变换、匹配和配准</a:t>
            </a:r>
            <a:r>
              <a:rPr lang="zh-CN" altLang="zh-CN" dirty="0"/>
              <a:t>等知识点。</a:t>
            </a:r>
            <a:endParaRPr lang="en-US" altLang="zh-CN" dirty="0"/>
          </a:p>
          <a:p>
            <a:r>
              <a:rPr lang="zh-CN" altLang="zh-CN" dirty="0"/>
              <a:t>本次大作业可发挥空间大，除基础效果分外，没有严格的知识点给分标准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将综合考虑作业的难度、创意、实验报告质量给分。</a:t>
            </a:r>
            <a:endParaRPr lang="en-US" altLang="zh-CN" dirty="0"/>
          </a:p>
          <a:p>
            <a:r>
              <a:rPr lang="zh-CN" altLang="zh-CN" dirty="0"/>
              <a:t>希望看到大家源源不断的创造力和改善效果的能力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祝最后一次大作业完成愉快</a:t>
            </a:r>
            <a:r>
              <a:rPr lang="zh-CN" altLang="en-US" dirty="0"/>
              <a:t>，在数图课学有所获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886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F0D0A-6DC5-462C-9D07-B968B2F4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b="1" dirty="0"/>
              <a:t>任务一 图像替换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35B04-D17A-4121-BA90-3DF84DC7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设计算法，对给定的源图像进行合适的风格变换，迁移到给定的三幅模板图像中。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方法可以不局限于数图课上所学方法。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1CE5B2-7999-481A-8965-0DAAD6B6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49" y="2867340"/>
            <a:ext cx="3258594" cy="2267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CCA18A-6238-4AC9-AC41-0B4F04D699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17668" y="2867340"/>
            <a:ext cx="6042071" cy="2267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21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F0B63C-735F-463C-BCF4-29118A381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30" y="2620291"/>
            <a:ext cx="2160000" cy="3053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78986F-617B-4144-A5A2-0C0626AFE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5" y="3165791"/>
            <a:ext cx="3139208" cy="19620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AF0D0A-6DC5-462C-9D07-B968B2F4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b="1" dirty="0"/>
              <a:t>任务一 图像替换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35B04-D17A-4121-BA90-3DF84DC7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示例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7A0559A-0D4B-4C22-B65D-94F2972FD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98" y="2620291"/>
            <a:ext cx="2160000" cy="305300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7CBA602-E7D4-4AED-9383-A84AAC5AB139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3521443" y="4146793"/>
            <a:ext cx="11057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7730EF1-FFD8-497A-A5D1-C40D793601A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6787230" y="4146793"/>
            <a:ext cx="14495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B850BFF-5E37-4CE5-804F-C28C7E39FA19}"/>
              </a:ext>
            </a:extLst>
          </p:cNvPr>
          <p:cNvSpPr txBox="1"/>
          <p:nvPr/>
        </p:nvSpPr>
        <p:spPr>
          <a:xfrm>
            <a:off x="8762800" y="5740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油画风格</a:t>
            </a:r>
          </a:p>
        </p:txBody>
      </p:sp>
    </p:spTree>
    <p:extLst>
      <p:ext uri="{BB962C8B-B14F-4D97-AF65-F5344CB8AC3E}">
        <p14:creationId xmlns:p14="http://schemas.microsoft.com/office/powerpoint/2010/main" val="107395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F2C1343-EF80-42FE-9EEC-EB63B8B6C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39" y="2801294"/>
            <a:ext cx="2880000" cy="24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78986F-617B-4144-A5A2-0C0626AFE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5" y="3020292"/>
            <a:ext cx="3139208" cy="19620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AF0D0A-6DC5-462C-9D07-B968B2F4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b="1" dirty="0"/>
              <a:t>任务一 图像替换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35B04-D17A-4121-BA90-3DF84DC7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示例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671FF60-A9D9-4913-8CB4-B5651E270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35" y="2801294"/>
            <a:ext cx="2880000" cy="2400000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A7F05F1-07C5-49CD-9065-8A8AE9BCFF4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521443" y="4001294"/>
            <a:ext cx="120719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65A8355-B425-4B70-92DE-D99669B550C3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7608639" y="4001294"/>
            <a:ext cx="12071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C6D5781-B757-4F41-803D-4503E626C078}"/>
              </a:ext>
            </a:extLst>
          </p:cNvPr>
          <p:cNvSpPr txBox="1"/>
          <p:nvPr/>
        </p:nvSpPr>
        <p:spPr>
          <a:xfrm>
            <a:off x="9701837" y="53197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墙体风格</a:t>
            </a:r>
          </a:p>
        </p:txBody>
      </p:sp>
    </p:spTree>
    <p:extLst>
      <p:ext uri="{BB962C8B-B14F-4D97-AF65-F5344CB8AC3E}">
        <p14:creationId xmlns:p14="http://schemas.microsoft.com/office/powerpoint/2010/main" val="10834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F2C1343-EF80-42FE-9EEC-EB63B8B6C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39" y="2922494"/>
            <a:ext cx="2880000" cy="2157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78986F-617B-4144-A5A2-0C0626AFE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" t="2586" r="6085" b="6910"/>
          <a:stretch/>
        </p:blipFill>
        <p:spPr>
          <a:xfrm>
            <a:off x="570451" y="3011646"/>
            <a:ext cx="3139200" cy="19846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AF0D0A-6DC5-462C-9D07-B968B2F4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b="1" dirty="0"/>
              <a:t>任务一 图像替换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35B04-D17A-4121-BA90-3DF84DC7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示例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671FF60-A9D9-4913-8CB4-B5651E270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35" y="2922494"/>
            <a:ext cx="2880000" cy="2157600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A7F05F1-07C5-49CD-9065-8A8AE9BCFF4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709651" y="4001294"/>
            <a:ext cx="1018988" cy="2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65A8355-B425-4B70-92DE-D99669B550C3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7608639" y="4001294"/>
            <a:ext cx="12071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59E6845-153D-4BA5-BF0A-675868B1239C}"/>
              </a:ext>
            </a:extLst>
          </p:cNvPr>
          <p:cNvSpPr txBox="1"/>
          <p:nvPr/>
        </p:nvSpPr>
        <p:spPr>
          <a:xfrm>
            <a:off x="9701837" y="50800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绘画风格</a:t>
            </a:r>
          </a:p>
        </p:txBody>
      </p:sp>
    </p:spTree>
    <p:extLst>
      <p:ext uri="{BB962C8B-B14F-4D97-AF65-F5344CB8AC3E}">
        <p14:creationId xmlns:p14="http://schemas.microsoft.com/office/powerpoint/2010/main" val="26237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F0D0A-6DC5-462C-9D07-B968B2F4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b="1" dirty="0"/>
              <a:t>任务一 图像替换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35B04-D17A-4121-BA90-3DF84DC7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选择三种不同类型的模板图像和任意源图像进行实验。建议浏览</a:t>
            </a:r>
            <a:r>
              <a:rPr lang="en-US" altLang="zh-CN" u="sng" dirty="0">
                <a:hlinkClick r:id="rId2"/>
              </a:rPr>
              <a:t>https://photofunia.com/</a:t>
            </a:r>
            <a:r>
              <a:rPr lang="zh-CN" altLang="zh-CN" dirty="0"/>
              <a:t>寻找灵感。请使用高分辨率源图像和模板图像（高和宽均大于</a:t>
            </a:r>
            <a:r>
              <a:rPr lang="en-US" altLang="zh-CN" dirty="0"/>
              <a:t>1000</a:t>
            </a:r>
            <a:r>
              <a:rPr lang="zh-CN" altLang="zh-CN" dirty="0"/>
              <a:t>像素）。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i="1" dirty="0"/>
              <a:t>来自</a:t>
            </a:r>
            <a:r>
              <a:rPr lang="en-US" altLang="zh-CN" i="1" dirty="0" err="1"/>
              <a:t>photofunia</a:t>
            </a:r>
            <a:r>
              <a:rPr lang="zh-CN" altLang="zh-CN" i="1" dirty="0"/>
              <a:t>的其他样例：</a:t>
            </a:r>
            <a:endParaRPr lang="zh-CN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AFF96F-6566-4FA4-AF30-FBC2EDC8DC3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92" y="3774224"/>
            <a:ext cx="1728470" cy="214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CC3FA0-D34B-4204-B5F0-CC5B0381B0C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54" y="3774224"/>
            <a:ext cx="3061970" cy="2155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90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F0D0A-6DC5-462C-9D07-B968B2F4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b="1" dirty="0"/>
              <a:t>任务</a:t>
            </a:r>
            <a:r>
              <a:rPr lang="zh-CN" altLang="en-US" b="1" dirty="0"/>
              <a:t>二 </a:t>
            </a:r>
            <a:r>
              <a:rPr lang="zh-CN" altLang="zh-CN" b="1" dirty="0"/>
              <a:t>视频中的图像替换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35B04-D17A-4121-BA90-3DF84DC7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视频</a:t>
            </a:r>
            <a:r>
              <a:rPr lang="zh-CN" altLang="en-US" dirty="0"/>
              <a:t>片段</a:t>
            </a:r>
            <a:r>
              <a:rPr lang="zh-CN" altLang="zh-CN" dirty="0"/>
              <a:t>里面包含有移动的书籍</a:t>
            </a:r>
            <a:r>
              <a:rPr lang="zh-CN" altLang="en-US" dirty="0"/>
              <a:t>。</a:t>
            </a:r>
            <a:r>
              <a:rPr lang="zh-CN" altLang="zh-CN" dirty="0"/>
              <a:t>设计算法，将书籍的封面替换成你希望的内容。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targetVideo">
            <a:hlinkClick r:id="" action="ppaction://media"/>
            <a:extLst>
              <a:ext uri="{FF2B5EF4-FFF2-40B4-BE49-F238E27FC236}">
                <a16:creationId xmlns:a16="http://schemas.microsoft.com/office/drawing/2014/main" id="{A6BEB9AB-31EC-437B-8299-D2EC3FB86E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4477" y="2730515"/>
            <a:ext cx="6823046" cy="38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6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F0D0A-6DC5-462C-9D07-B968B2F4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b="1" dirty="0"/>
              <a:t>任务</a:t>
            </a:r>
            <a:r>
              <a:rPr lang="zh-CN" altLang="en-US" b="1" dirty="0"/>
              <a:t>二 </a:t>
            </a:r>
            <a:r>
              <a:rPr lang="zh-CN" altLang="zh-CN" b="1" dirty="0"/>
              <a:t>视频中的图像替换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35B04-D17A-4121-BA90-3DF84DC7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一种可行的思路：</a:t>
            </a:r>
            <a:endParaRPr lang="en-US" altLang="zh-CN" dirty="0"/>
          </a:p>
          <a:p>
            <a:r>
              <a:rPr lang="zh-CN" altLang="zh-CN" dirty="0"/>
              <a:t>在第一帧手工标记或设计算法自动提取书籍的四个角点</a:t>
            </a:r>
            <a:endParaRPr lang="en-US" altLang="zh-CN" dirty="0"/>
          </a:p>
          <a:p>
            <a:r>
              <a:rPr lang="zh-CN" altLang="zh-CN" dirty="0"/>
              <a:t>选择合适的描述子</a:t>
            </a:r>
            <a:r>
              <a:rPr lang="en-US" altLang="zh-CN" dirty="0"/>
              <a:t>(surf</a:t>
            </a:r>
            <a:r>
              <a:rPr lang="zh-CN" altLang="zh-CN" dirty="0"/>
              <a:t>、</a:t>
            </a:r>
            <a:r>
              <a:rPr lang="en-US" altLang="zh-CN" dirty="0"/>
              <a:t>sift</a:t>
            </a:r>
            <a:r>
              <a:rPr lang="zh-CN" altLang="zh-CN" dirty="0"/>
              <a:t>等</a:t>
            </a:r>
            <a:r>
              <a:rPr lang="en-US" altLang="zh-CN" dirty="0"/>
              <a:t>)</a:t>
            </a:r>
            <a:r>
              <a:rPr lang="zh-CN" altLang="zh-CN" dirty="0"/>
              <a:t>匹配视频中的相邻帧</a:t>
            </a:r>
            <a:endParaRPr lang="en-US" altLang="zh-CN" dirty="0"/>
          </a:p>
          <a:p>
            <a:r>
              <a:rPr lang="zh-CN" altLang="zh-CN" dirty="0"/>
              <a:t>求取帧与帧之间书籍的变换矩阵，从而对四个角点进行追踪</a:t>
            </a:r>
            <a:endParaRPr lang="en-US" altLang="zh-CN" dirty="0"/>
          </a:p>
          <a:p>
            <a:r>
              <a:rPr lang="zh-CN" altLang="zh-CN" dirty="0"/>
              <a:t>对于追踪不准确的情况</a:t>
            </a:r>
            <a:r>
              <a:rPr lang="zh-CN" altLang="en-US" dirty="0"/>
              <a:t>使用其他技术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zh-CN" altLang="zh-CN" dirty="0"/>
              <a:t>霍夫检测等</a:t>
            </a:r>
            <a:r>
              <a:rPr lang="en-US" altLang="zh-CN" dirty="0"/>
              <a:t>)</a:t>
            </a:r>
            <a:r>
              <a:rPr lang="zh-CN" altLang="zh-CN" dirty="0"/>
              <a:t>进行判断和校准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i="1" dirty="0"/>
              <a:t>可</a:t>
            </a:r>
            <a:r>
              <a:rPr lang="zh-CN" altLang="zh-CN" i="1" dirty="0"/>
              <a:t>以使用在数图课上学到的以及其他和数字图像处理相关的</a:t>
            </a:r>
            <a:r>
              <a:rPr lang="zh-CN" altLang="zh-CN" b="1" i="1" dirty="0"/>
              <a:t>任何</a:t>
            </a:r>
            <a:r>
              <a:rPr lang="zh-CN" altLang="zh-CN" i="1" dirty="0"/>
              <a:t>知识和内容。</a:t>
            </a:r>
            <a:endParaRPr lang="en-US" altLang="zh-CN" i="1" dirty="0"/>
          </a:p>
          <a:p>
            <a:pPr marL="514350" indent="-514350">
              <a:buFont typeface="+mj-lt"/>
              <a:buAutoNum type="arabicPeriod"/>
            </a:pPr>
            <a:r>
              <a:rPr lang="zh-CN" altLang="zh-CN" i="1" dirty="0"/>
              <a:t>也可以选择其他带有移动书籍封面的视频进行尝试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131014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F0D0A-6DC5-462C-9D07-B968B2F4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b="1" dirty="0"/>
              <a:t>任务</a:t>
            </a:r>
            <a:r>
              <a:rPr lang="zh-CN" altLang="en-US" b="1" dirty="0"/>
              <a:t>二 </a:t>
            </a:r>
            <a:r>
              <a:rPr lang="zh-CN" altLang="zh-CN" b="1" dirty="0"/>
              <a:t>视频中的图像替换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35B04-D17A-4121-BA90-3DF84DC7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角点跟踪结果示例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94B62E-93B4-4F27-BB0C-FC32ABE543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9752" y="2513523"/>
            <a:ext cx="5273675" cy="345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trackingDemo">
            <a:hlinkClick r:id="" action="ppaction://media"/>
            <a:extLst>
              <a:ext uri="{FF2B5EF4-FFF2-40B4-BE49-F238E27FC236}">
                <a16:creationId xmlns:a16="http://schemas.microsoft.com/office/drawing/2014/main" id="{0FD606B7-9128-4B7D-BE45-EA60550902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3427" y="2413193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375</Words>
  <Application>Microsoft Office PowerPoint</Application>
  <PresentationFormat>宽屏</PresentationFormat>
  <Paragraphs>51</Paragraphs>
  <Slides>10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综合作业四</vt:lpstr>
      <vt:lpstr>任务一 图像替换</vt:lpstr>
      <vt:lpstr>任务一 图像替换</vt:lpstr>
      <vt:lpstr>任务一 图像替换</vt:lpstr>
      <vt:lpstr>任务一 图像替换</vt:lpstr>
      <vt:lpstr>任务一 图像替换</vt:lpstr>
      <vt:lpstr>任务二 视频中的图像替换</vt:lpstr>
      <vt:lpstr>任务二 视频中的图像替换</vt:lpstr>
      <vt:lpstr>任务二 视频中的图像替换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综合作业四</dc:title>
  <dc:creator>许 ZHANWEI</dc:creator>
  <cp:lastModifiedBy>许 ZHANWEI</cp:lastModifiedBy>
  <cp:revision>5</cp:revision>
  <dcterms:created xsi:type="dcterms:W3CDTF">2019-12-24T14:19:03Z</dcterms:created>
  <dcterms:modified xsi:type="dcterms:W3CDTF">2019-12-24T15:01:43Z</dcterms:modified>
</cp:coreProperties>
</file>